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64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0930DA-00B2-4ADC-8B2D-63F9B332B413}">
          <p14:sldIdLst>
            <p14:sldId id="260"/>
            <p14:sldId id="272"/>
            <p14:sldId id="264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A6AA-292C-4621-B16A-F028CE3B5BC6}" type="datetimeFigureOut">
              <a:rPr lang="en-GB" smtClean="0"/>
              <a:t>01/03/2014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F821-51E0-461A-AB95-CF303904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5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A6AA-292C-4621-B16A-F028CE3B5BC6}" type="datetimeFigureOut">
              <a:rPr lang="en-GB" smtClean="0"/>
              <a:t>01/03/2014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F821-51E0-461A-AB95-CF303904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79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A6AA-292C-4621-B16A-F028CE3B5BC6}" type="datetimeFigureOut">
              <a:rPr lang="en-GB" smtClean="0"/>
              <a:t>01/03/2014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F821-51E0-461A-AB95-CF303904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57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A6AA-292C-4621-B16A-F028CE3B5BC6}" type="datetimeFigureOut">
              <a:rPr lang="en-GB" smtClean="0"/>
              <a:t>01/03/2014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F821-51E0-461A-AB95-CF303904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3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A6AA-292C-4621-B16A-F028CE3B5BC6}" type="datetimeFigureOut">
              <a:rPr lang="en-GB" smtClean="0"/>
              <a:t>01/03/2014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F821-51E0-461A-AB95-CF303904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34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A6AA-292C-4621-B16A-F028CE3B5BC6}" type="datetimeFigureOut">
              <a:rPr lang="en-GB" smtClean="0"/>
              <a:t>01/03/2014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F821-51E0-461A-AB95-CF303904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72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A6AA-292C-4621-B16A-F028CE3B5BC6}" type="datetimeFigureOut">
              <a:rPr lang="en-GB" smtClean="0"/>
              <a:t>01/03/2014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F821-51E0-461A-AB95-CF303904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7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A6AA-292C-4621-B16A-F028CE3B5BC6}" type="datetimeFigureOut">
              <a:rPr lang="en-GB" smtClean="0"/>
              <a:t>01/03/2014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F821-51E0-461A-AB95-CF303904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9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A6AA-292C-4621-B16A-F028CE3B5BC6}" type="datetimeFigureOut">
              <a:rPr lang="en-GB" smtClean="0"/>
              <a:t>01/03/2014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F821-51E0-461A-AB95-CF303904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9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A6AA-292C-4621-B16A-F028CE3B5BC6}" type="datetimeFigureOut">
              <a:rPr lang="en-GB" smtClean="0"/>
              <a:t>01/03/2014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F821-51E0-461A-AB95-CF303904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A6AA-292C-4621-B16A-F028CE3B5BC6}" type="datetimeFigureOut">
              <a:rPr lang="en-GB" smtClean="0"/>
              <a:t>01/03/2014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F821-51E0-461A-AB95-CF303904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67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DA6AA-292C-4621-B16A-F028CE3B5BC6}" type="datetimeFigureOut">
              <a:rPr lang="en-GB" smtClean="0"/>
              <a:t>01/03/2014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0F821-51E0-461A-AB95-CF303904C1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15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oughtasylum.com/blog/2014/3/1/how-to-create-jigsaws-in-powerpoint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linkedin.com/in/millardstephen/" TargetMode="External"/><Relationship Id="rId5" Type="http://schemas.openxmlformats.org/officeDocument/2006/relationships/hyperlink" Target="http://twitter.com/sylumer" TargetMode="External"/><Relationship Id="rId4" Type="http://schemas.openxmlformats.org/officeDocument/2006/relationships/hyperlink" Target="http://twitter.com/sap_steph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Thought Asylum\Images\post images\2014-03-01 01 jigsa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999">
            <a:off x="2740485" y="3057950"/>
            <a:ext cx="3358086" cy="21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41277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slide deck contains several example jigsaws.</a:t>
            </a:r>
          </a:p>
          <a:p>
            <a:endParaRPr lang="en-GB" sz="2400" dirty="0"/>
          </a:p>
          <a:p>
            <a:r>
              <a:rPr lang="en-GB" sz="2400" dirty="0" smtClean="0"/>
              <a:t>For information on how to create others (and modify these), please refer to </a:t>
            </a:r>
            <a:r>
              <a:rPr lang="en-GB" sz="2400" dirty="0" smtClean="0">
                <a:hlinkClick r:id="rId3"/>
              </a:rPr>
              <a:t>the accompanying article on thoughtasylum.com</a:t>
            </a:r>
            <a:endParaRPr lang="en-GB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539552" y="5157192"/>
            <a:ext cx="4968552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Created by:</a:t>
            </a:r>
            <a:r>
              <a:rPr lang="en-GB" dirty="0" smtClean="0"/>
              <a:t>     Stephen Millard.</a:t>
            </a:r>
          </a:p>
          <a:p>
            <a:r>
              <a:rPr lang="en-GB" b="1" dirty="0" smtClean="0"/>
              <a:t>Twitter: 	        </a:t>
            </a:r>
            <a:r>
              <a:rPr lang="en-GB" dirty="0" smtClean="0">
                <a:hlinkClick r:id="rId4"/>
              </a:rPr>
              <a:t>@SAP_Stephen</a:t>
            </a:r>
            <a:r>
              <a:rPr lang="en-GB" dirty="0" smtClean="0"/>
              <a:t> / </a:t>
            </a:r>
            <a:r>
              <a:rPr lang="en-GB" dirty="0" smtClean="0">
                <a:hlinkClick r:id="rId5"/>
              </a:rPr>
              <a:t>@</a:t>
            </a:r>
            <a:r>
              <a:rPr lang="en-GB" dirty="0" err="1" smtClean="0">
                <a:hlinkClick r:id="rId5"/>
              </a:rPr>
              <a:t>sylumer</a:t>
            </a:r>
            <a:endParaRPr lang="en-GB" dirty="0" smtClean="0"/>
          </a:p>
          <a:p>
            <a:r>
              <a:rPr lang="en-GB" b="1" dirty="0" smtClean="0"/>
              <a:t>LinkedIn</a:t>
            </a:r>
            <a:r>
              <a:rPr lang="en-GB" b="1" dirty="0"/>
              <a:t>: </a:t>
            </a:r>
            <a:r>
              <a:rPr lang="en-GB" b="1" dirty="0" smtClean="0"/>
              <a:t>        </a:t>
            </a:r>
            <a:r>
              <a:rPr lang="en-GB" dirty="0" smtClean="0">
                <a:hlinkClick r:id="rId6"/>
              </a:rPr>
              <a:t>uk.linkedin.com/in/</a:t>
            </a:r>
            <a:r>
              <a:rPr lang="en-GB" dirty="0" err="1" smtClean="0">
                <a:hlinkClick r:id="rId6"/>
              </a:rPr>
              <a:t>millardstephen</a:t>
            </a:r>
            <a:r>
              <a:rPr lang="en-GB" dirty="0">
                <a:hlinkClick r:id="rId6"/>
              </a:rPr>
              <a:t>/</a:t>
            </a:r>
            <a:endParaRPr lang="en-GB" dirty="0" smtClean="0"/>
          </a:p>
        </p:txBody>
      </p:sp>
      <p:sp>
        <p:nvSpPr>
          <p:cNvPr id="98" name="TextBox 97"/>
          <p:cNvSpPr txBox="1"/>
          <p:nvPr/>
        </p:nvSpPr>
        <p:spPr>
          <a:xfrm>
            <a:off x="5004047" y="6381328"/>
            <a:ext cx="379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Copyright ThoughtAsylum.com 2014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>
          <a:xfrm>
            <a:off x="662632" y="188640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Jigsaws for PowerPoint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79512" y="6359713"/>
            <a:ext cx="379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Version 1.0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47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3528" y="279967"/>
            <a:ext cx="1440160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323528" y="928039"/>
            <a:ext cx="1440160" cy="1368152"/>
            <a:chOff x="611560" y="1772816"/>
            <a:chExt cx="1440160" cy="1368152"/>
          </a:xfrm>
        </p:grpSpPr>
        <p:sp>
          <p:nvSpPr>
            <p:cNvPr id="15" name="Rectangle 14"/>
            <p:cNvSpPr/>
            <p:nvPr/>
          </p:nvSpPr>
          <p:spPr>
            <a:xfrm>
              <a:off x="611560" y="2132856"/>
              <a:ext cx="1440160" cy="10081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115616" y="1772816"/>
              <a:ext cx="432048" cy="4320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47799" y="1288079"/>
            <a:ext cx="1757371" cy="1008112"/>
            <a:chOff x="2411760" y="2132856"/>
            <a:chExt cx="1757371" cy="1008112"/>
          </a:xfrm>
        </p:grpSpPr>
        <p:sp>
          <p:nvSpPr>
            <p:cNvPr id="29" name="Rectangle 28"/>
            <p:cNvSpPr/>
            <p:nvPr/>
          </p:nvSpPr>
          <p:spPr>
            <a:xfrm>
              <a:off x="2728971" y="2132856"/>
              <a:ext cx="1440160" cy="1008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2411760" y="2420888"/>
              <a:ext cx="432048" cy="432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63688" y="279967"/>
            <a:ext cx="1440160" cy="1368152"/>
            <a:chOff x="2699792" y="548680"/>
            <a:chExt cx="1440160" cy="1368152"/>
          </a:xfrm>
        </p:grpSpPr>
        <p:sp>
          <p:nvSpPr>
            <p:cNvPr id="32" name="Rectangle 31"/>
            <p:cNvSpPr/>
            <p:nvPr/>
          </p:nvSpPr>
          <p:spPr>
            <a:xfrm>
              <a:off x="2699792" y="548680"/>
              <a:ext cx="1440160" cy="10081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3177787" y="1484784"/>
              <a:ext cx="432048" cy="4320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Oval 33"/>
          <p:cNvSpPr/>
          <p:nvPr/>
        </p:nvSpPr>
        <p:spPr>
          <a:xfrm>
            <a:off x="1663823" y="567999"/>
            <a:ext cx="432048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419289" y="226746"/>
            <a:ext cx="1440160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4422902" y="874818"/>
            <a:ext cx="1440160" cy="1368152"/>
            <a:chOff x="611560" y="1772816"/>
            <a:chExt cx="1440160" cy="1368152"/>
          </a:xfrm>
        </p:grpSpPr>
        <p:sp>
          <p:nvSpPr>
            <p:cNvPr id="38" name="Rectangle 37"/>
            <p:cNvSpPr/>
            <p:nvPr/>
          </p:nvSpPr>
          <p:spPr>
            <a:xfrm>
              <a:off x="611560" y="2132856"/>
              <a:ext cx="1440160" cy="10081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1115616" y="1772816"/>
              <a:ext cx="432048" cy="4320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22902" y="1863611"/>
            <a:ext cx="1440160" cy="1368152"/>
            <a:chOff x="611560" y="1772816"/>
            <a:chExt cx="1440160" cy="1368152"/>
          </a:xfrm>
          <a:solidFill>
            <a:schemeClr val="bg2">
              <a:lumMod val="50000"/>
            </a:schemeClr>
          </a:solidFill>
        </p:grpSpPr>
        <p:sp>
          <p:nvSpPr>
            <p:cNvPr id="41" name="Rectangle 40"/>
            <p:cNvSpPr/>
            <p:nvPr/>
          </p:nvSpPr>
          <p:spPr>
            <a:xfrm>
              <a:off x="611560" y="2132856"/>
              <a:ext cx="1440160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1115616" y="1772816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545851" y="2223651"/>
            <a:ext cx="1757371" cy="1008112"/>
            <a:chOff x="2411760" y="2132856"/>
            <a:chExt cx="1757371" cy="1008112"/>
          </a:xfrm>
          <a:solidFill>
            <a:srgbClr val="FFFF00"/>
          </a:solidFill>
        </p:grpSpPr>
        <p:sp>
          <p:nvSpPr>
            <p:cNvPr id="44" name="Rectangle 43"/>
            <p:cNvSpPr/>
            <p:nvPr/>
          </p:nvSpPr>
          <p:spPr>
            <a:xfrm>
              <a:off x="2728971" y="2132856"/>
              <a:ext cx="1440160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2411760" y="2420888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63525" y="2242970"/>
            <a:ext cx="1757371" cy="988793"/>
            <a:chOff x="2411760" y="2132856"/>
            <a:chExt cx="1757371" cy="1008112"/>
          </a:xfrm>
          <a:solidFill>
            <a:schemeClr val="accent5"/>
          </a:solidFill>
        </p:grpSpPr>
        <p:sp>
          <p:nvSpPr>
            <p:cNvPr id="47" name="Rectangle 46"/>
            <p:cNvSpPr/>
            <p:nvPr/>
          </p:nvSpPr>
          <p:spPr>
            <a:xfrm>
              <a:off x="2728971" y="2132856"/>
              <a:ext cx="1440160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2411760" y="2420888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35673" y="1234858"/>
            <a:ext cx="2075924" cy="1368152"/>
            <a:chOff x="2372403" y="548680"/>
            <a:chExt cx="2075924" cy="1368152"/>
          </a:xfrm>
          <a:solidFill>
            <a:schemeClr val="tx1"/>
          </a:solidFill>
        </p:grpSpPr>
        <p:sp>
          <p:nvSpPr>
            <p:cNvPr id="50" name="Rectangle 49"/>
            <p:cNvSpPr/>
            <p:nvPr/>
          </p:nvSpPr>
          <p:spPr>
            <a:xfrm>
              <a:off x="2699792" y="548680"/>
              <a:ext cx="1440160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3177787" y="1484784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2372403" y="836712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4016279" y="833831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282058" y="1234858"/>
            <a:ext cx="1440160" cy="1342132"/>
            <a:chOff x="2728971" y="2132856"/>
            <a:chExt cx="1440160" cy="1342132"/>
          </a:xfrm>
        </p:grpSpPr>
        <p:sp>
          <p:nvSpPr>
            <p:cNvPr id="55" name="Rectangle 54"/>
            <p:cNvSpPr/>
            <p:nvPr/>
          </p:nvSpPr>
          <p:spPr>
            <a:xfrm>
              <a:off x="2728971" y="2132856"/>
              <a:ext cx="1440160" cy="1008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3205644" y="3042940"/>
              <a:ext cx="432048" cy="432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280736" y="226746"/>
            <a:ext cx="1440160" cy="1368152"/>
            <a:chOff x="2699792" y="548680"/>
            <a:chExt cx="1440160" cy="1368152"/>
          </a:xfrm>
        </p:grpSpPr>
        <p:sp>
          <p:nvSpPr>
            <p:cNvPr id="58" name="Rectangle 57"/>
            <p:cNvSpPr/>
            <p:nvPr/>
          </p:nvSpPr>
          <p:spPr>
            <a:xfrm>
              <a:off x="2699792" y="548680"/>
              <a:ext cx="1440160" cy="10081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3177787" y="1484784"/>
              <a:ext cx="432048" cy="4320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851562" y="226746"/>
            <a:ext cx="1440160" cy="1368152"/>
            <a:chOff x="2699792" y="548680"/>
            <a:chExt cx="1440160" cy="136815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1" name="Rectangle 60"/>
            <p:cNvSpPr/>
            <p:nvPr/>
          </p:nvSpPr>
          <p:spPr>
            <a:xfrm>
              <a:off x="2699792" y="548680"/>
              <a:ext cx="1440160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3177787" y="1484784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3" name="Oval 62"/>
          <p:cNvSpPr/>
          <p:nvPr/>
        </p:nvSpPr>
        <p:spPr>
          <a:xfrm>
            <a:off x="7179549" y="1515838"/>
            <a:ext cx="432048" cy="432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5751697" y="514778"/>
            <a:ext cx="432048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7179549" y="514778"/>
            <a:ext cx="432048" cy="4320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305694" y="3750506"/>
            <a:ext cx="1440160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1601838" y="4014862"/>
            <a:ext cx="432048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8" name="Group 67"/>
          <p:cNvGrpSpPr/>
          <p:nvPr/>
        </p:nvGrpSpPr>
        <p:grpSpPr>
          <a:xfrm>
            <a:off x="981623" y="4974642"/>
            <a:ext cx="1440160" cy="1368152"/>
            <a:chOff x="611560" y="1772816"/>
            <a:chExt cx="1440160" cy="1368152"/>
          </a:xfrm>
        </p:grpSpPr>
        <p:sp>
          <p:nvSpPr>
            <p:cNvPr id="69" name="Rectangle 68"/>
            <p:cNvSpPr/>
            <p:nvPr/>
          </p:nvSpPr>
          <p:spPr>
            <a:xfrm>
              <a:off x="611560" y="2132856"/>
              <a:ext cx="1440160" cy="10081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1115616" y="1772816"/>
              <a:ext cx="432048" cy="4320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105894" y="5334682"/>
            <a:ext cx="1757371" cy="1008112"/>
            <a:chOff x="2411760" y="2132856"/>
            <a:chExt cx="1757371" cy="1008112"/>
          </a:xfrm>
        </p:grpSpPr>
        <p:sp>
          <p:nvSpPr>
            <p:cNvPr id="72" name="Rectangle 71"/>
            <p:cNvSpPr/>
            <p:nvPr/>
          </p:nvSpPr>
          <p:spPr>
            <a:xfrm>
              <a:off x="2728971" y="2132856"/>
              <a:ext cx="1440160" cy="1008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2411760" y="2420888"/>
              <a:ext cx="432048" cy="432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421783" y="4326570"/>
            <a:ext cx="1440160" cy="1368152"/>
            <a:chOff x="2699792" y="548680"/>
            <a:chExt cx="1440160" cy="1368152"/>
          </a:xfrm>
        </p:grpSpPr>
        <p:sp>
          <p:nvSpPr>
            <p:cNvPr id="75" name="Rectangle 74"/>
            <p:cNvSpPr/>
            <p:nvPr/>
          </p:nvSpPr>
          <p:spPr>
            <a:xfrm>
              <a:off x="2699792" y="548680"/>
              <a:ext cx="1440160" cy="10081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3177787" y="1484784"/>
              <a:ext cx="432048" cy="4320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7" name="Oval 76"/>
          <p:cNvSpPr/>
          <p:nvPr/>
        </p:nvSpPr>
        <p:spPr>
          <a:xfrm>
            <a:off x="2321918" y="4576449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765599" y="4446910"/>
            <a:ext cx="432048" cy="432048"/>
          </a:xfrm>
          <a:prstGeom prst="ellipse">
            <a:avLst/>
          </a:prstGeom>
          <a:solidFill>
            <a:schemeClr val="bg1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06748" y="2418344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2x2 Solid Colour</a:t>
            </a:r>
            <a:endParaRPr lang="en-GB" dirty="0"/>
          </a:p>
        </p:txBody>
      </p:sp>
      <p:sp>
        <p:nvSpPr>
          <p:cNvPr id="94" name="TextBox 93"/>
          <p:cNvSpPr txBox="1"/>
          <p:nvPr/>
        </p:nvSpPr>
        <p:spPr>
          <a:xfrm>
            <a:off x="326976" y="6381328"/>
            <a:ext cx="325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2x2 Solid Colour – 1 piece to add</a:t>
            </a:r>
            <a:endParaRPr lang="en-GB" dirty="0"/>
          </a:p>
        </p:txBody>
      </p:sp>
      <p:sp>
        <p:nvSpPr>
          <p:cNvPr id="95" name="TextBox 94"/>
          <p:cNvSpPr txBox="1"/>
          <p:nvPr/>
        </p:nvSpPr>
        <p:spPr>
          <a:xfrm>
            <a:off x="5602115" y="339707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3x3 Solid Colour</a:t>
            </a:r>
            <a:endParaRPr lang="en-GB" dirty="0"/>
          </a:p>
        </p:txBody>
      </p:sp>
      <p:sp>
        <p:nvSpPr>
          <p:cNvPr id="96" name="TextBox 95"/>
          <p:cNvSpPr txBox="1"/>
          <p:nvPr/>
        </p:nvSpPr>
        <p:spPr>
          <a:xfrm>
            <a:off x="5114864" y="4733228"/>
            <a:ext cx="2913555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BACKGROUND = PLAIN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PIECES = SOLID COLOURS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0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576" y="688773"/>
            <a:ext cx="1440160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051720" y="953129"/>
            <a:ext cx="432048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1121668" y="1792569"/>
            <a:ext cx="1440160" cy="1368152"/>
            <a:chOff x="611560" y="1772816"/>
            <a:chExt cx="1440160" cy="1368152"/>
          </a:xfrm>
        </p:grpSpPr>
        <p:sp>
          <p:nvSpPr>
            <p:cNvPr id="29" name="Rectangle 28"/>
            <p:cNvSpPr/>
            <p:nvPr/>
          </p:nvSpPr>
          <p:spPr>
            <a:xfrm>
              <a:off x="611560" y="2132856"/>
              <a:ext cx="1440160" cy="10081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115616" y="1772816"/>
              <a:ext cx="432048" cy="4320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45939" y="2152609"/>
            <a:ext cx="1757371" cy="1008112"/>
            <a:chOff x="2411760" y="2132856"/>
            <a:chExt cx="1757371" cy="1008112"/>
          </a:xfrm>
        </p:grpSpPr>
        <p:sp>
          <p:nvSpPr>
            <p:cNvPr id="32" name="Rectangle 31"/>
            <p:cNvSpPr/>
            <p:nvPr/>
          </p:nvSpPr>
          <p:spPr>
            <a:xfrm>
              <a:off x="2728971" y="2132856"/>
              <a:ext cx="1440160" cy="1008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2411760" y="2420888"/>
              <a:ext cx="432048" cy="432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561828" y="1144497"/>
            <a:ext cx="1440160" cy="1368152"/>
            <a:chOff x="2699792" y="548680"/>
            <a:chExt cx="1440160" cy="1368152"/>
          </a:xfrm>
        </p:grpSpPr>
        <p:sp>
          <p:nvSpPr>
            <p:cNvPr id="35" name="Rectangle 34"/>
            <p:cNvSpPr/>
            <p:nvPr/>
          </p:nvSpPr>
          <p:spPr>
            <a:xfrm>
              <a:off x="2699792" y="548680"/>
              <a:ext cx="1440160" cy="10081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3177787" y="1484784"/>
              <a:ext cx="432048" cy="4320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38" name="Oval 37"/>
          <p:cNvSpPr/>
          <p:nvPr/>
        </p:nvSpPr>
        <p:spPr>
          <a:xfrm>
            <a:off x="1215481" y="1385177"/>
            <a:ext cx="432048" cy="432048"/>
          </a:xfrm>
          <a:prstGeom prst="ellipse">
            <a:avLst/>
          </a:prstGeom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8" name="Oval 17"/>
          <p:cNvSpPr/>
          <p:nvPr/>
        </p:nvSpPr>
        <p:spPr>
          <a:xfrm>
            <a:off x="2482652" y="1432529"/>
            <a:ext cx="432048" cy="432048"/>
          </a:xfrm>
          <a:prstGeom prst="ellipse">
            <a:avLst/>
          </a:prstGeom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20301438">
            <a:off x="4985318" y="3455850"/>
            <a:ext cx="1440160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 rot="20301438">
            <a:off x="6283742" y="3439734"/>
            <a:ext cx="432048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21" name="Oval 20"/>
          <p:cNvSpPr/>
          <p:nvPr/>
        </p:nvSpPr>
        <p:spPr>
          <a:xfrm>
            <a:off x="5606089" y="4067587"/>
            <a:ext cx="432048" cy="432048"/>
          </a:xfrm>
          <a:prstGeom prst="ellipse">
            <a:avLst/>
          </a:prstGeom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 rot="409275">
            <a:off x="5578178" y="3857023"/>
            <a:ext cx="2881642" cy="2016224"/>
            <a:chOff x="1071465" y="906819"/>
            <a:chExt cx="2881642" cy="2016224"/>
          </a:xfrm>
        </p:grpSpPr>
        <p:grpSp>
          <p:nvGrpSpPr>
            <p:cNvPr id="23" name="Group 22"/>
            <p:cNvGrpSpPr/>
            <p:nvPr/>
          </p:nvGrpSpPr>
          <p:grpSpPr>
            <a:xfrm>
              <a:off x="1071465" y="1554891"/>
              <a:ext cx="1440160" cy="1368152"/>
              <a:chOff x="611560" y="1772816"/>
              <a:chExt cx="1440160" cy="136815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11560" y="2132856"/>
                <a:ext cx="1440160" cy="10081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15616" y="1772816"/>
                <a:ext cx="432048" cy="43204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195736" y="1914931"/>
              <a:ext cx="1757371" cy="1008112"/>
              <a:chOff x="2411760" y="2132856"/>
              <a:chExt cx="1757371" cy="100811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728971" y="2132856"/>
                <a:ext cx="1440160" cy="10081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411760" y="2420888"/>
                <a:ext cx="432048" cy="4320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511625" y="906819"/>
              <a:ext cx="1440160" cy="1368152"/>
              <a:chOff x="2699792" y="548680"/>
              <a:chExt cx="1440160" cy="136815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699792" y="548680"/>
                <a:ext cx="1440160" cy="100811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177787" y="1484784"/>
                <a:ext cx="432048" cy="4320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 useBgFill="1">
          <p:nvSpPr>
            <p:cNvPr id="26" name="Oval 25"/>
            <p:cNvSpPr/>
            <p:nvPr/>
          </p:nvSpPr>
          <p:spPr>
            <a:xfrm>
              <a:off x="2432449" y="1194851"/>
              <a:ext cx="432048" cy="432048"/>
            </a:xfrm>
            <a:prstGeom prst="ellipse">
              <a:avLst/>
            </a:prstGeom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749816" y="3345288"/>
            <a:ext cx="32521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2x2 Solid Colour – 1 piece to add</a:t>
            </a:r>
            <a:endParaRPr lang="en-GB" dirty="0"/>
          </a:p>
        </p:txBody>
      </p:sp>
      <p:sp>
        <p:nvSpPr>
          <p:cNvPr id="106" name="TextBox 105"/>
          <p:cNvSpPr txBox="1"/>
          <p:nvPr/>
        </p:nvSpPr>
        <p:spPr>
          <a:xfrm>
            <a:off x="4867096" y="6144937"/>
            <a:ext cx="40414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Rotated 2x2 Solid Colour – 1 piece to add</a:t>
            </a:r>
            <a:endParaRPr lang="en-GB" dirty="0"/>
          </a:p>
        </p:txBody>
      </p:sp>
      <p:sp>
        <p:nvSpPr>
          <p:cNvPr id="107" name="TextBox 106"/>
          <p:cNvSpPr txBox="1"/>
          <p:nvPr/>
        </p:nvSpPr>
        <p:spPr>
          <a:xfrm>
            <a:off x="5042991" y="1432529"/>
            <a:ext cx="2913555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BACKGROUND = PATTERN</a:t>
            </a:r>
          </a:p>
          <a:p>
            <a:r>
              <a:rPr lang="en-GB" dirty="0"/>
              <a:t>PIECES = SOLID COLOURS</a:t>
            </a:r>
          </a:p>
        </p:txBody>
      </p:sp>
    </p:spTree>
    <p:extLst>
      <p:ext uri="{BB962C8B-B14F-4D97-AF65-F5344CB8AC3E}">
        <p14:creationId xmlns:p14="http://schemas.microsoft.com/office/powerpoint/2010/main" val="91120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17664" y="4174163"/>
            <a:ext cx="2881642" cy="2031740"/>
            <a:chOff x="179512" y="319090"/>
            <a:chExt cx="2881642" cy="2031740"/>
          </a:xfrm>
        </p:grpSpPr>
        <p:grpSp>
          <p:nvGrpSpPr>
            <p:cNvPr id="70" name="Group 69"/>
            <p:cNvGrpSpPr/>
            <p:nvPr/>
          </p:nvGrpSpPr>
          <p:grpSpPr>
            <a:xfrm>
              <a:off x="179512" y="319090"/>
              <a:ext cx="1800200" cy="1008112"/>
              <a:chOff x="4788024" y="933435"/>
              <a:chExt cx="1800200" cy="1008112"/>
            </a:xfrm>
            <a:solidFill>
              <a:schemeClr val="accent1">
                <a:lumMod val="20000"/>
                <a:lumOff val="80000"/>
              </a:schemeClr>
            </a:solidFill>
            <a:effectLst>
              <a:glow rad="50800">
                <a:schemeClr val="tx1"/>
              </a:glow>
            </a:effectLst>
          </p:grpSpPr>
          <p:sp>
            <p:nvSpPr>
              <p:cNvPr id="71" name="Rectangle 70"/>
              <p:cNvSpPr/>
              <p:nvPr/>
            </p:nvSpPr>
            <p:spPr>
              <a:xfrm>
                <a:off x="4788024" y="933435"/>
                <a:ext cx="1440160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156176" y="1221467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79512" y="982678"/>
              <a:ext cx="1440160" cy="1368152"/>
              <a:chOff x="611560" y="1772816"/>
              <a:chExt cx="1440160" cy="1368152"/>
            </a:xfrm>
            <a:solidFill>
              <a:schemeClr val="accent1">
                <a:lumMod val="75000"/>
              </a:schemeClr>
            </a:solidFill>
            <a:effectLst>
              <a:glow rad="50800">
                <a:schemeClr val="tx1"/>
              </a:glow>
            </a:effectLst>
          </p:grpSpPr>
          <p:sp>
            <p:nvSpPr>
              <p:cNvPr id="74" name="Rectangle 73"/>
              <p:cNvSpPr/>
              <p:nvPr/>
            </p:nvSpPr>
            <p:spPr>
              <a:xfrm>
                <a:off x="611560" y="2132856"/>
                <a:ext cx="1440160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115616" y="177281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1303783" y="1342718"/>
              <a:ext cx="1757371" cy="1008112"/>
              <a:chOff x="2411760" y="2132856"/>
              <a:chExt cx="1757371" cy="1008112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50800">
                <a:schemeClr val="tx1"/>
              </a:glow>
            </a:effectLst>
          </p:grpSpPr>
          <p:sp>
            <p:nvSpPr>
              <p:cNvPr id="77" name="Rectangle 76"/>
              <p:cNvSpPr/>
              <p:nvPr/>
            </p:nvSpPr>
            <p:spPr>
              <a:xfrm>
                <a:off x="2728971" y="2132856"/>
                <a:ext cx="1440160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411760" y="242088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619672" y="319090"/>
              <a:ext cx="1440160" cy="1368152"/>
              <a:chOff x="2699792" y="548680"/>
              <a:chExt cx="1440160" cy="1368152"/>
            </a:xfrm>
            <a:solidFill>
              <a:schemeClr val="accent1">
                <a:lumMod val="40000"/>
                <a:lumOff val="60000"/>
              </a:schemeClr>
            </a:solidFill>
            <a:effectLst>
              <a:glow rad="50800">
                <a:schemeClr val="tx1"/>
              </a:glow>
            </a:effectLst>
          </p:grpSpPr>
          <p:sp>
            <p:nvSpPr>
              <p:cNvPr id="80" name="Rectangle 79"/>
              <p:cNvSpPr/>
              <p:nvPr/>
            </p:nvSpPr>
            <p:spPr>
              <a:xfrm>
                <a:off x="2699792" y="548680"/>
                <a:ext cx="1440160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177787" y="148478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530108" y="319152"/>
              <a:ext cx="432048" cy="1003420"/>
              <a:chOff x="6156176" y="934416"/>
              <a:chExt cx="432048" cy="1004817"/>
            </a:xfrm>
            <a:solidFill>
              <a:schemeClr val="accent2">
                <a:lumMod val="60000"/>
                <a:lumOff val="40000"/>
              </a:schemeClr>
            </a:solidFill>
            <a:effectLst>
              <a:glow rad="50800">
                <a:schemeClr val="tx1"/>
              </a:glow>
            </a:effectLst>
          </p:grpSpPr>
          <p:sp>
            <p:nvSpPr>
              <p:cNvPr id="83" name="Rectangle 82"/>
              <p:cNvSpPr/>
              <p:nvPr/>
            </p:nvSpPr>
            <p:spPr>
              <a:xfrm>
                <a:off x="6173732" y="934416"/>
                <a:ext cx="66144" cy="10048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6156176" y="1221467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1462981" y="319153"/>
              <a:ext cx="108012" cy="100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116534" y="4165425"/>
            <a:ext cx="2881642" cy="2032657"/>
            <a:chOff x="179512" y="318173"/>
            <a:chExt cx="2881642" cy="2032657"/>
          </a:xfrm>
          <a:blipFill>
            <a:blip r:embed="rId3"/>
            <a:stretch>
              <a:fillRect/>
            </a:stretch>
          </a:blipFill>
        </p:grpSpPr>
        <p:grpSp>
          <p:nvGrpSpPr>
            <p:cNvPr id="104" name="Group 103"/>
            <p:cNvGrpSpPr/>
            <p:nvPr/>
          </p:nvGrpSpPr>
          <p:grpSpPr>
            <a:xfrm>
              <a:off x="179512" y="319090"/>
              <a:ext cx="1800200" cy="1008112"/>
              <a:chOff x="4788024" y="933435"/>
              <a:chExt cx="1800200" cy="1008112"/>
            </a:xfrm>
            <a:grpFill/>
            <a:effectLst>
              <a:glow rad="50800">
                <a:schemeClr val="tx1"/>
              </a:glow>
            </a:effectLst>
          </p:grpSpPr>
          <p:sp>
            <p:nvSpPr>
              <p:cNvPr id="118" name="Rectangle 117"/>
              <p:cNvSpPr/>
              <p:nvPr/>
            </p:nvSpPr>
            <p:spPr>
              <a:xfrm>
                <a:off x="4788024" y="933435"/>
                <a:ext cx="1440160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156176" y="1221467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79512" y="982678"/>
              <a:ext cx="1440160" cy="1368152"/>
              <a:chOff x="611560" y="1772816"/>
              <a:chExt cx="1440160" cy="1368152"/>
            </a:xfrm>
            <a:grpFill/>
            <a:effectLst>
              <a:glow rad="50800">
                <a:schemeClr val="tx1"/>
              </a:glow>
            </a:effectLst>
          </p:grpSpPr>
          <p:sp>
            <p:nvSpPr>
              <p:cNvPr id="116" name="Rectangle 115"/>
              <p:cNvSpPr/>
              <p:nvPr/>
            </p:nvSpPr>
            <p:spPr>
              <a:xfrm>
                <a:off x="611560" y="2132856"/>
                <a:ext cx="1440160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15616" y="1772816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303783" y="1342718"/>
              <a:ext cx="1757371" cy="1008112"/>
              <a:chOff x="2411760" y="2132856"/>
              <a:chExt cx="1757371" cy="1008112"/>
            </a:xfrm>
            <a:grpFill/>
            <a:effectLst>
              <a:glow rad="50800">
                <a:schemeClr val="tx1"/>
              </a:glow>
            </a:effectLst>
          </p:grpSpPr>
          <p:sp>
            <p:nvSpPr>
              <p:cNvPr id="114" name="Rectangle 113"/>
              <p:cNvSpPr/>
              <p:nvPr/>
            </p:nvSpPr>
            <p:spPr>
              <a:xfrm>
                <a:off x="2728971" y="2132856"/>
                <a:ext cx="1440160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411760" y="2420888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619672" y="319090"/>
              <a:ext cx="1440160" cy="1368152"/>
              <a:chOff x="2699792" y="548680"/>
              <a:chExt cx="1440160" cy="1368152"/>
            </a:xfrm>
            <a:grpFill/>
            <a:effectLst>
              <a:glow rad="50800">
                <a:schemeClr val="tx1"/>
              </a:glow>
            </a:effectLst>
          </p:grpSpPr>
          <p:sp>
            <p:nvSpPr>
              <p:cNvPr id="112" name="Rectangle 111"/>
              <p:cNvSpPr/>
              <p:nvPr/>
            </p:nvSpPr>
            <p:spPr>
              <a:xfrm>
                <a:off x="2699792" y="548680"/>
                <a:ext cx="1440160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177787" y="1484784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1530108" y="318173"/>
              <a:ext cx="432048" cy="1006711"/>
              <a:chOff x="6156176" y="933435"/>
              <a:chExt cx="432048" cy="1008112"/>
            </a:xfrm>
            <a:grpFill/>
            <a:effectLst>
              <a:glow rad="50800">
                <a:schemeClr val="tx1"/>
              </a:glow>
            </a:effectLst>
          </p:grpSpPr>
          <p:sp>
            <p:nvSpPr>
              <p:cNvPr id="110" name="Rectangle 109"/>
              <p:cNvSpPr/>
              <p:nvPr/>
            </p:nvSpPr>
            <p:spPr>
              <a:xfrm>
                <a:off x="6173732" y="933435"/>
                <a:ext cx="54452" cy="10081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156176" y="1221467"/>
                <a:ext cx="432048" cy="4320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9" name="Rectangle 108"/>
            <p:cNvSpPr/>
            <p:nvPr/>
          </p:nvSpPr>
          <p:spPr>
            <a:xfrm>
              <a:off x="1462981" y="319153"/>
              <a:ext cx="108012" cy="100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19"/>
          <p:cNvGrpSpPr/>
          <p:nvPr/>
        </p:nvGrpSpPr>
        <p:grpSpPr>
          <a:xfrm rot="20446447">
            <a:off x="5008790" y="515918"/>
            <a:ext cx="1782480" cy="1008112"/>
            <a:chOff x="395536" y="330755"/>
            <a:chExt cx="1782480" cy="1008112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121" name="Rectangle 120"/>
            <p:cNvSpPr/>
            <p:nvPr/>
          </p:nvSpPr>
          <p:spPr>
            <a:xfrm>
              <a:off x="395536" y="330755"/>
              <a:ext cx="1440160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/>
            <p:cNvSpPr/>
            <p:nvPr/>
          </p:nvSpPr>
          <p:spPr>
            <a:xfrm>
              <a:off x="1745968" y="614043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548151" y="1573373"/>
            <a:ext cx="1440160" cy="1368152"/>
            <a:chOff x="611560" y="1772816"/>
            <a:chExt cx="1440160" cy="1368152"/>
          </a:xfrm>
          <a:blipFill dpi="0" rotWithShape="1">
            <a:blip r:embed="rId4"/>
            <a:srcRect/>
            <a:stretch>
              <a:fillRect/>
            </a:stretch>
          </a:blipFill>
        </p:grpSpPr>
        <p:sp>
          <p:nvSpPr>
            <p:cNvPr id="124" name="Rectangle 123"/>
            <p:cNvSpPr/>
            <p:nvPr/>
          </p:nvSpPr>
          <p:spPr>
            <a:xfrm>
              <a:off x="611560" y="2132856"/>
              <a:ext cx="1440160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/>
            <p:cNvSpPr/>
            <p:nvPr/>
          </p:nvSpPr>
          <p:spPr>
            <a:xfrm>
              <a:off x="1115616" y="1772816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665107" y="1933413"/>
            <a:ext cx="1757371" cy="1008112"/>
            <a:chOff x="2411760" y="2132856"/>
            <a:chExt cx="1757371" cy="1008112"/>
          </a:xfrm>
          <a:blipFill dpi="0" rotWithShape="1">
            <a:blip r:embed="rId5"/>
            <a:srcRect/>
            <a:stretch>
              <a:fillRect/>
            </a:stretch>
          </a:blipFill>
        </p:grpSpPr>
        <p:sp>
          <p:nvSpPr>
            <p:cNvPr id="127" name="Rectangle 126"/>
            <p:cNvSpPr/>
            <p:nvPr/>
          </p:nvSpPr>
          <p:spPr>
            <a:xfrm>
              <a:off x="2728971" y="2132856"/>
              <a:ext cx="1440160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/>
            <p:cNvSpPr/>
            <p:nvPr/>
          </p:nvSpPr>
          <p:spPr>
            <a:xfrm>
              <a:off x="2411760" y="2420888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980996" y="925301"/>
            <a:ext cx="1440160" cy="1368152"/>
            <a:chOff x="2699792" y="548680"/>
            <a:chExt cx="1440160" cy="1368152"/>
          </a:xfrm>
          <a:blipFill dpi="0" rotWithShape="1">
            <a:blip r:embed="rId6"/>
            <a:srcRect/>
            <a:stretch>
              <a:fillRect/>
            </a:stretch>
          </a:blipFill>
        </p:grpSpPr>
        <p:sp>
          <p:nvSpPr>
            <p:cNvPr id="130" name="Rectangle 129"/>
            <p:cNvSpPr/>
            <p:nvPr/>
          </p:nvSpPr>
          <p:spPr>
            <a:xfrm>
              <a:off x="2699792" y="548680"/>
              <a:ext cx="1440160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/>
            <p:cNvSpPr/>
            <p:nvPr/>
          </p:nvSpPr>
          <p:spPr>
            <a:xfrm>
              <a:off x="3177787" y="1484784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32" name="Oval 131"/>
          <p:cNvSpPr/>
          <p:nvPr/>
        </p:nvSpPr>
        <p:spPr>
          <a:xfrm>
            <a:off x="5612844" y="1213333"/>
            <a:ext cx="432048" cy="432048"/>
          </a:xfrm>
          <a:prstGeom prst="ellipse">
            <a:avLst/>
          </a:prstGeom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33" name="Oval 132"/>
          <p:cNvSpPr/>
          <p:nvPr/>
        </p:nvSpPr>
        <p:spPr>
          <a:xfrm>
            <a:off x="6901820" y="1213333"/>
            <a:ext cx="432048" cy="432048"/>
          </a:xfrm>
          <a:prstGeom prst="ellipse">
            <a:avLst/>
          </a:prstGeom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4" name="Group 133"/>
          <p:cNvGrpSpPr/>
          <p:nvPr/>
        </p:nvGrpSpPr>
        <p:grpSpPr>
          <a:xfrm>
            <a:off x="297467" y="493254"/>
            <a:ext cx="1800200" cy="1008112"/>
            <a:chOff x="4788024" y="933435"/>
            <a:chExt cx="1800200" cy="1008112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135" name="Rectangle 134"/>
            <p:cNvSpPr/>
            <p:nvPr/>
          </p:nvSpPr>
          <p:spPr>
            <a:xfrm>
              <a:off x="4788024" y="933435"/>
              <a:ext cx="1440160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/>
            <p:cNvSpPr/>
            <p:nvPr/>
          </p:nvSpPr>
          <p:spPr>
            <a:xfrm>
              <a:off x="6156176" y="1221467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97467" y="1141326"/>
            <a:ext cx="1440160" cy="1368152"/>
            <a:chOff x="611560" y="1772816"/>
            <a:chExt cx="1440160" cy="1368152"/>
          </a:xfrm>
          <a:blipFill dpi="0" rotWithShape="1">
            <a:blip r:embed="rId4"/>
            <a:srcRect/>
            <a:stretch>
              <a:fillRect/>
            </a:stretch>
          </a:blipFill>
        </p:grpSpPr>
        <p:sp>
          <p:nvSpPr>
            <p:cNvPr id="138" name="Rectangle 137"/>
            <p:cNvSpPr/>
            <p:nvPr/>
          </p:nvSpPr>
          <p:spPr>
            <a:xfrm>
              <a:off x="611560" y="2132856"/>
              <a:ext cx="1440160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/>
            <p:cNvSpPr/>
            <p:nvPr/>
          </p:nvSpPr>
          <p:spPr>
            <a:xfrm>
              <a:off x="1115616" y="1772816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421738" y="1501366"/>
            <a:ext cx="1752608" cy="1008112"/>
            <a:chOff x="2411760" y="2132856"/>
            <a:chExt cx="1752608" cy="1008112"/>
          </a:xfrm>
          <a:blipFill>
            <a:blip r:embed="rId5"/>
            <a:stretch>
              <a:fillRect/>
            </a:stretch>
          </a:blipFill>
        </p:grpSpPr>
        <p:sp>
          <p:nvSpPr>
            <p:cNvPr id="141" name="Rectangle 140"/>
            <p:cNvSpPr/>
            <p:nvPr/>
          </p:nvSpPr>
          <p:spPr>
            <a:xfrm>
              <a:off x="2724208" y="2132856"/>
              <a:ext cx="1440160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/>
            <p:cNvSpPr/>
            <p:nvPr/>
          </p:nvSpPr>
          <p:spPr>
            <a:xfrm>
              <a:off x="2411760" y="2420888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1737627" y="493254"/>
            <a:ext cx="1440160" cy="1368152"/>
            <a:chOff x="2699792" y="548680"/>
            <a:chExt cx="1440160" cy="1368152"/>
          </a:xfrm>
          <a:blipFill dpi="0" rotWithShape="1">
            <a:blip r:embed="rId6"/>
            <a:srcRect/>
            <a:stretch>
              <a:fillRect/>
            </a:stretch>
          </a:blipFill>
        </p:grpSpPr>
        <p:sp>
          <p:nvSpPr>
            <p:cNvPr id="144" name="Rectangle 143"/>
            <p:cNvSpPr/>
            <p:nvPr/>
          </p:nvSpPr>
          <p:spPr>
            <a:xfrm>
              <a:off x="2699792" y="548680"/>
              <a:ext cx="1440160" cy="1008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/>
            <p:cNvSpPr/>
            <p:nvPr/>
          </p:nvSpPr>
          <p:spPr>
            <a:xfrm>
              <a:off x="3177787" y="1484784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297467" y="493254"/>
            <a:ext cx="1800200" cy="1008112"/>
            <a:chOff x="4788024" y="933435"/>
            <a:chExt cx="1800200" cy="1008112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147" name="Rectangle 36"/>
            <p:cNvSpPr/>
            <p:nvPr/>
          </p:nvSpPr>
          <p:spPr>
            <a:xfrm>
              <a:off x="4788024" y="933435"/>
              <a:ext cx="1440160" cy="1008112"/>
            </a:xfrm>
            <a:custGeom>
              <a:avLst/>
              <a:gdLst>
                <a:gd name="connsiteX0" fmla="*/ 0 w 1440160"/>
                <a:gd name="connsiteY0" fmla="*/ 0 h 1008112"/>
                <a:gd name="connsiteX1" fmla="*/ 1440160 w 1440160"/>
                <a:gd name="connsiteY1" fmla="*/ 0 h 1008112"/>
                <a:gd name="connsiteX2" fmla="*/ 1440160 w 1440160"/>
                <a:gd name="connsiteY2" fmla="*/ 1008112 h 1008112"/>
                <a:gd name="connsiteX3" fmla="*/ 0 w 1440160"/>
                <a:gd name="connsiteY3" fmla="*/ 1008112 h 1008112"/>
                <a:gd name="connsiteX4" fmla="*/ 0 w 1440160"/>
                <a:gd name="connsiteY4" fmla="*/ 0 h 1008112"/>
                <a:gd name="connsiteX0" fmla="*/ 0 w 1440160"/>
                <a:gd name="connsiteY0" fmla="*/ 0 h 1008112"/>
                <a:gd name="connsiteX1" fmla="*/ 1440160 w 1440160"/>
                <a:gd name="connsiteY1" fmla="*/ 0 h 1008112"/>
                <a:gd name="connsiteX2" fmla="*/ 1440160 w 1440160"/>
                <a:gd name="connsiteY2" fmla="*/ 1008112 h 1008112"/>
                <a:gd name="connsiteX3" fmla="*/ 699203 w 1440160"/>
                <a:gd name="connsiteY3" fmla="*/ 248922 h 1008112"/>
                <a:gd name="connsiteX4" fmla="*/ 0 w 1440160"/>
                <a:gd name="connsiteY4" fmla="*/ 1008112 h 1008112"/>
                <a:gd name="connsiteX5" fmla="*/ 0 w 1440160"/>
                <a:gd name="connsiteY5" fmla="*/ 0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160" h="1008112">
                  <a:moveTo>
                    <a:pt x="0" y="0"/>
                  </a:moveTo>
                  <a:lnTo>
                    <a:pt x="1440160" y="0"/>
                  </a:lnTo>
                  <a:lnTo>
                    <a:pt x="1440160" y="1008112"/>
                  </a:lnTo>
                  <a:cubicBezTo>
                    <a:pt x="1204463" y="1006227"/>
                    <a:pt x="934900" y="250807"/>
                    <a:pt x="699203" y="248922"/>
                  </a:cubicBezTo>
                  <a:lnTo>
                    <a:pt x="0" y="10081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Oval 147"/>
            <p:cNvSpPr/>
            <p:nvPr/>
          </p:nvSpPr>
          <p:spPr>
            <a:xfrm>
              <a:off x="6156176" y="1221467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844355" y="3165051"/>
            <a:ext cx="2913555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BACKGROUND = PATTERN</a:t>
            </a:r>
          </a:p>
          <a:p>
            <a:r>
              <a:rPr lang="en-GB" dirty="0"/>
              <a:t>PIECES = </a:t>
            </a:r>
            <a:r>
              <a:rPr lang="en-GB" dirty="0" smtClean="0"/>
              <a:t>IMAGES</a:t>
            </a:r>
            <a:endParaRPr lang="en-GB" dirty="0"/>
          </a:p>
        </p:txBody>
      </p:sp>
      <p:sp>
        <p:nvSpPr>
          <p:cNvPr id="150" name="TextBox 149"/>
          <p:cNvSpPr txBox="1"/>
          <p:nvPr/>
        </p:nvSpPr>
        <p:spPr>
          <a:xfrm>
            <a:off x="683652" y="2647368"/>
            <a:ext cx="1984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2x2 Various Images</a:t>
            </a:r>
            <a:endParaRPr lang="en-GB" dirty="0"/>
          </a:p>
        </p:txBody>
      </p:sp>
      <p:sp>
        <p:nvSpPr>
          <p:cNvPr id="151" name="TextBox 150"/>
          <p:cNvSpPr txBox="1"/>
          <p:nvPr/>
        </p:nvSpPr>
        <p:spPr>
          <a:xfrm>
            <a:off x="4679964" y="3149662"/>
            <a:ext cx="43249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Rotated 2x2 Various Images – 1 piece to add</a:t>
            </a:r>
            <a:endParaRPr lang="en-GB" dirty="0"/>
          </a:p>
        </p:txBody>
      </p:sp>
      <p:sp>
        <p:nvSpPr>
          <p:cNvPr id="152" name="TextBox 151"/>
          <p:cNvSpPr txBox="1"/>
          <p:nvPr/>
        </p:nvSpPr>
        <p:spPr>
          <a:xfrm>
            <a:off x="1023953" y="6291897"/>
            <a:ext cx="28153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2x2 Single Image (Template)</a:t>
            </a:r>
            <a:endParaRPr lang="en-GB" dirty="0"/>
          </a:p>
        </p:txBody>
      </p:sp>
      <p:sp>
        <p:nvSpPr>
          <p:cNvPr id="153" name="TextBox 152"/>
          <p:cNvSpPr txBox="1"/>
          <p:nvPr/>
        </p:nvSpPr>
        <p:spPr>
          <a:xfrm>
            <a:off x="5745671" y="6285626"/>
            <a:ext cx="17568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2x2 Single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63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3493</TotalTime>
  <Words>116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Millard</dc:creator>
  <cp:lastModifiedBy>Stephen Millard</cp:lastModifiedBy>
  <cp:revision>36</cp:revision>
  <dcterms:created xsi:type="dcterms:W3CDTF">2014-02-15T20:23:04Z</dcterms:created>
  <dcterms:modified xsi:type="dcterms:W3CDTF">2014-03-02T11:01:00Z</dcterms:modified>
</cp:coreProperties>
</file>